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3" r:id="rId3"/>
    <p:sldId id="258" r:id="rId4"/>
    <p:sldId id="259" r:id="rId5"/>
    <p:sldId id="260" r:id="rId6"/>
    <p:sldId id="261" r:id="rId7"/>
    <p:sldId id="262" r:id="rId8"/>
    <p:sldId id="281" r:id="rId9"/>
    <p:sldId id="264" r:id="rId10"/>
    <p:sldId id="265" r:id="rId11"/>
    <p:sldId id="266" r:id="rId12"/>
    <p:sldId id="267" r:id="rId13"/>
    <p:sldId id="268" r:id="rId14"/>
    <p:sldId id="284" r:id="rId15"/>
    <p:sldId id="270" r:id="rId16"/>
    <p:sldId id="278" r:id="rId17"/>
    <p:sldId id="276" r:id="rId18"/>
    <p:sldId id="277" r:id="rId19"/>
    <p:sldId id="274" r:id="rId20"/>
    <p:sldId id="275" r:id="rId21"/>
    <p:sldId id="280" r:id="rId22"/>
    <p:sldId id="279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003" autoAdjust="0"/>
    <p:restoredTop sz="89324" autoAdjust="0"/>
  </p:normalViewPr>
  <p:slideViewPr>
    <p:cSldViewPr>
      <p:cViewPr varScale="1">
        <p:scale>
          <a:sx n="62" d="100"/>
          <a:sy n="62" d="100"/>
        </p:scale>
        <p:origin x="-156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7565D-7B1A-413A-919B-19DD0249D570}" type="datetimeFigureOut">
              <a:rPr lang="en-US" smtClean="0"/>
              <a:pPr/>
              <a:t>12/17/2019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AD075-19CE-404D-82EA-26F40DA311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80233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7565D-7B1A-413A-919B-19DD0249D570}" type="datetimeFigureOut">
              <a:rPr lang="en-US" smtClean="0"/>
              <a:pPr/>
              <a:t>12/17/2019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AD075-19CE-404D-82EA-26F40DA311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55363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7565D-7B1A-413A-919B-19DD0249D570}" type="datetimeFigureOut">
              <a:rPr lang="en-US" smtClean="0"/>
              <a:pPr/>
              <a:t>12/17/2019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AD075-19CE-404D-82EA-26F40DA311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95754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7565D-7B1A-413A-919B-19DD0249D570}" type="datetimeFigureOut">
              <a:rPr lang="en-US" smtClean="0"/>
              <a:pPr/>
              <a:t>12/17/2019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AD075-19CE-404D-82EA-26F40DA311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305907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7565D-7B1A-413A-919B-19DD0249D570}" type="datetimeFigureOut">
              <a:rPr lang="en-US" smtClean="0"/>
              <a:pPr/>
              <a:t>12/17/2019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AD075-19CE-404D-82EA-26F40DA311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48690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7565D-7B1A-413A-919B-19DD0249D570}" type="datetimeFigureOut">
              <a:rPr lang="en-US" smtClean="0"/>
              <a:pPr/>
              <a:t>12/17/2019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AD075-19CE-404D-82EA-26F40DA311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87880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7565D-7B1A-413A-919B-19DD0249D570}" type="datetimeFigureOut">
              <a:rPr lang="en-US" smtClean="0"/>
              <a:pPr/>
              <a:t>12/17/2019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AD075-19CE-404D-82EA-26F40DA311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11108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7565D-7B1A-413A-919B-19DD0249D570}" type="datetimeFigureOut">
              <a:rPr lang="en-US" smtClean="0"/>
              <a:pPr/>
              <a:t>12/17/2019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AD075-19CE-404D-82EA-26F40DA311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64958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7565D-7B1A-413A-919B-19DD0249D570}" type="datetimeFigureOut">
              <a:rPr lang="en-US" smtClean="0"/>
              <a:pPr/>
              <a:t>12/17/2019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AD075-19CE-404D-82EA-26F40DA311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00267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7565D-7B1A-413A-919B-19DD0249D570}" type="datetimeFigureOut">
              <a:rPr lang="en-US" smtClean="0"/>
              <a:pPr/>
              <a:t>12/17/2019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AD075-19CE-404D-82EA-26F40DA311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66223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7565D-7B1A-413A-919B-19DD0249D570}" type="datetimeFigureOut">
              <a:rPr lang="en-US" smtClean="0"/>
              <a:pPr/>
              <a:t>12/17/2019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AD075-19CE-404D-82EA-26F40DA311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95792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E7565D-7B1A-413A-919B-19DD0249D570}" type="datetimeFigureOut">
              <a:rPr lang="en-US" smtClean="0"/>
              <a:pPr/>
              <a:t>12/17/2019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2AD075-19CE-404D-82EA-26F40DA311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88550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010400" cy="1143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TRƯỜNG TIỂU HỌC CỔ BI</a:t>
            </a:r>
            <a:endParaRPr lang="en-US" sz="32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 algn="ctr">
              <a:buNone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Hiên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71600" y="1905000"/>
            <a:ext cx="571499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Học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vần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lớp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1</a:t>
            </a:r>
          </a:p>
          <a:p>
            <a:pPr algn="ctr"/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Bài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74 :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uôt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ươt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5867400"/>
            <a:ext cx="7010400" cy="9242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391042">
            <a:off x="5351646" y="2605261"/>
            <a:ext cx="6526688" cy="14668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583895" y="2886075"/>
            <a:ext cx="6558440" cy="10858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9642"/>
            <a:ext cx="7010400" cy="64615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4039829"/>
            <a:ext cx="2590800" cy="990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29894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04800"/>
            <a:ext cx="8153399" cy="5715000"/>
          </a:xfrm>
        </p:spPr>
      </p:pic>
    </p:spTree>
    <p:extLst>
      <p:ext uri="{BB962C8B-B14F-4D97-AF65-F5344CB8AC3E}">
        <p14:creationId xmlns="" xmlns:p14="http://schemas.microsoft.com/office/powerpoint/2010/main" val="1785216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dirty="0" smtClean="0"/>
          </a:p>
          <a:p>
            <a:pPr marL="0" indent="0" algn="ctr">
              <a:buNone/>
            </a:pPr>
            <a:r>
              <a:rPr lang="en-US" sz="6000" dirty="0" err="1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6000" dirty="0" err="1" smtClean="0">
                <a:latin typeface="Times New Roman" pitchFamily="18" charset="0"/>
                <a:cs typeface="Times New Roman" pitchFamily="18" charset="0"/>
              </a:rPr>
              <a:t>ượt</a:t>
            </a: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endParaRPr lang="en-US" sz="6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505200" y="3297382"/>
            <a:ext cx="9906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186626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57200"/>
            <a:ext cx="8077200" cy="5638800"/>
          </a:xfrm>
        </p:spPr>
      </p:pic>
    </p:spTree>
    <p:extLst>
      <p:ext uri="{BB962C8B-B14F-4D97-AF65-F5344CB8AC3E}">
        <p14:creationId xmlns="" xmlns:p14="http://schemas.microsoft.com/office/powerpoint/2010/main" val="1535790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latin typeface="Times New Roman" pitchFamily="18" charset="0"/>
                <a:cs typeface="Times New Roman" pitchFamily="18" charset="0"/>
              </a:rPr>
              <a:t>ẩm</a:t>
            </a: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latin typeface="Times New Roman" pitchFamily="18" charset="0"/>
                <a:cs typeface="Times New Roman" pitchFamily="18" charset="0"/>
              </a:rPr>
              <a:t>ướt</a:t>
            </a:r>
            <a:endParaRPr lang="en-US" sz="6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800600" y="3276600"/>
            <a:ext cx="838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097048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33400"/>
            <a:ext cx="8001000" cy="5638800"/>
          </a:xfrm>
        </p:spPr>
      </p:pic>
    </p:spTree>
    <p:extLst>
      <p:ext uri="{BB962C8B-B14F-4D97-AF65-F5344CB8AC3E}">
        <p14:creationId xmlns="" xmlns:p14="http://schemas.microsoft.com/office/powerpoint/2010/main" val="405910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5400" dirty="0" err="1" smtClean="0"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latin typeface="Times New Roman" pitchFamily="18" charset="0"/>
                <a:cs typeface="Times New Roman" pitchFamily="18" charset="0"/>
              </a:rPr>
              <a:t>muốt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5400" dirty="0" err="1" smtClean="0">
                <a:latin typeface="Times New Roman" pitchFamily="18" charset="0"/>
                <a:cs typeface="Times New Roman" pitchFamily="18" charset="0"/>
              </a:rPr>
              <a:t>vượt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endParaRPr lang="en-US" sz="5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5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5400" dirty="0" err="1" smtClean="0">
                <a:latin typeface="Times New Roman" pitchFamily="18" charset="0"/>
                <a:cs typeface="Times New Roman" pitchFamily="18" charset="0"/>
              </a:rPr>
              <a:t>tuốt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latin typeface="Times New Roman" pitchFamily="18" charset="0"/>
                <a:cs typeface="Times New Roman" pitchFamily="18" charset="0"/>
              </a:rPr>
              <a:t>lúa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5400" dirty="0" err="1" smtClean="0">
                <a:latin typeface="Times New Roman" pitchFamily="18" charset="0"/>
                <a:cs typeface="Times New Roman" pitchFamily="18" charset="0"/>
              </a:rPr>
              <a:t>ẩm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latin typeface="Times New Roman" pitchFamily="18" charset="0"/>
                <a:cs typeface="Times New Roman" pitchFamily="18" charset="0"/>
              </a:rPr>
              <a:t>ướt</a:t>
            </a:r>
            <a:endParaRPr lang="en-US" sz="5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60060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480865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5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200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sz="5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uôt</a:t>
            </a:r>
            <a:r>
              <a:rPr lang="en-US" sz="5800" dirty="0" smtClean="0"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en-US" sz="5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ươt</a:t>
            </a:r>
            <a:endParaRPr lang="en-US" sz="5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58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5800" dirty="0" err="1" smtClean="0"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5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uột</a:t>
            </a:r>
            <a:r>
              <a:rPr lang="en-US" sz="5800" dirty="0" smtClean="0"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en-US" sz="5800" dirty="0" err="1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5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ướt</a:t>
            </a:r>
            <a:endParaRPr lang="en-US" sz="5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58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5800" dirty="0" err="1" smtClean="0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5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800" dirty="0" err="1" smtClean="0">
                <a:latin typeface="Times New Roman" pitchFamily="18" charset="0"/>
                <a:cs typeface="Times New Roman" pitchFamily="18" charset="0"/>
              </a:rPr>
              <a:t>mít</a:t>
            </a:r>
            <a:r>
              <a:rPr lang="en-US" sz="5800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5800" dirty="0" err="1" smtClean="0">
                <a:latin typeface="Times New Roman" pitchFamily="18" charset="0"/>
                <a:cs typeface="Times New Roman" pitchFamily="18" charset="0"/>
              </a:rPr>
              <a:t>lướt</a:t>
            </a:r>
            <a:r>
              <a:rPr lang="en-US" sz="5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800" dirty="0" err="1" smtClean="0">
                <a:latin typeface="Times New Roman" pitchFamily="18" charset="0"/>
                <a:cs typeface="Times New Roman" pitchFamily="18" charset="0"/>
              </a:rPr>
              <a:t>ván</a:t>
            </a:r>
            <a:endParaRPr lang="en-US" sz="5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4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5800" dirty="0" err="1" smtClean="0"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5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800" dirty="0" err="1" smtClean="0">
                <a:latin typeface="Times New Roman" pitchFamily="18" charset="0"/>
                <a:cs typeface="Times New Roman" pitchFamily="18" charset="0"/>
              </a:rPr>
              <a:t>muốt</a:t>
            </a:r>
            <a:r>
              <a:rPr lang="en-US" sz="58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5800" dirty="0" err="1" smtClean="0">
                <a:latin typeface="Times New Roman" pitchFamily="18" charset="0"/>
                <a:cs typeface="Times New Roman" pitchFamily="18" charset="0"/>
              </a:rPr>
              <a:t>vượt</a:t>
            </a:r>
            <a:r>
              <a:rPr lang="en-US" sz="5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800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endParaRPr lang="en-US" sz="5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58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5800" dirty="0" err="1" smtClean="0">
                <a:latin typeface="Times New Roman" pitchFamily="18" charset="0"/>
                <a:cs typeface="Times New Roman" pitchFamily="18" charset="0"/>
              </a:rPr>
              <a:t>tuốt</a:t>
            </a:r>
            <a:r>
              <a:rPr lang="en-US" sz="5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800" dirty="0" err="1" smtClean="0">
                <a:latin typeface="Times New Roman" pitchFamily="18" charset="0"/>
                <a:cs typeface="Times New Roman" pitchFamily="18" charset="0"/>
              </a:rPr>
              <a:t>lúa</a:t>
            </a:r>
            <a:r>
              <a:rPr lang="en-US" sz="5800" dirty="0" smtClean="0"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en-US" sz="5800" dirty="0" err="1" smtClean="0">
                <a:latin typeface="Times New Roman" pitchFamily="18" charset="0"/>
                <a:cs typeface="Times New Roman" pitchFamily="18" charset="0"/>
              </a:rPr>
              <a:t>ẩm</a:t>
            </a:r>
            <a:r>
              <a:rPr lang="en-US" sz="5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800" dirty="0" err="1" smtClean="0">
                <a:latin typeface="Times New Roman" pitchFamily="18" charset="0"/>
                <a:cs typeface="Times New Roman" pitchFamily="18" charset="0"/>
              </a:rPr>
              <a:t>ướt</a:t>
            </a:r>
            <a:endParaRPr lang="en-US" sz="5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35485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3923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98837"/>
            <a:ext cx="8229600" cy="330676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/>
              <a:t>           </a:t>
            </a:r>
            <a:r>
              <a:rPr lang="en-US" sz="4300" dirty="0" smtClean="0"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4300" dirty="0" err="1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4300" dirty="0" err="1" smtClean="0">
                <a:latin typeface="Times New Roman" pitchFamily="18" charset="0"/>
                <a:cs typeface="Times New Roman" pitchFamily="18" charset="0"/>
              </a:rPr>
              <a:t>èo</a:t>
            </a:r>
            <a:r>
              <a:rPr lang="en-US" sz="4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dirty="0" err="1" smtClean="0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4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dirty="0" err="1" smtClean="0">
                <a:latin typeface="Times New Roman" pitchFamily="18" charset="0"/>
                <a:cs typeface="Times New Roman" pitchFamily="18" charset="0"/>
              </a:rPr>
              <a:t>trèo</a:t>
            </a:r>
            <a:r>
              <a:rPr lang="en-US" sz="4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4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dirty="0" err="1" smtClean="0">
                <a:latin typeface="Times New Roman" pitchFamily="18" charset="0"/>
                <a:cs typeface="Times New Roman" pitchFamily="18" charset="0"/>
              </a:rPr>
              <a:t>cau</a:t>
            </a:r>
            <a:r>
              <a:rPr lang="en-US" sz="4300" dirty="0" smtClean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4300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4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dirty="0" err="1" smtClean="0">
                <a:latin typeface="Times New Roman" pitchFamily="18" charset="0"/>
                <a:cs typeface="Times New Roman" pitchFamily="18" charset="0"/>
              </a:rPr>
              <a:t>thăm</a:t>
            </a:r>
            <a:r>
              <a:rPr lang="en-US" sz="4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dirty="0" err="1" smtClean="0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4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dirty="0" err="1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4300" dirty="0" err="1" smtClean="0">
                <a:latin typeface="Times New Roman" pitchFamily="18" charset="0"/>
                <a:cs typeface="Times New Roman" pitchFamily="18" charset="0"/>
              </a:rPr>
              <a:t>huột</a:t>
            </a:r>
            <a:r>
              <a:rPr lang="en-US" sz="4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4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dirty="0" err="1" smtClean="0"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4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dirty="0" err="1" smtClean="0">
                <a:latin typeface="Times New Roman" pitchFamily="18" charset="0"/>
                <a:cs typeface="Times New Roman" pitchFamily="18" charset="0"/>
              </a:rPr>
              <a:t>vắng</a:t>
            </a:r>
            <a:r>
              <a:rPr lang="en-US" sz="4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endParaRPr lang="en-US" sz="43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4300" dirty="0" err="1" smtClean="0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4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dirty="0" err="1" smtClean="0"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sz="4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4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dirty="0" err="1" smtClean="0">
                <a:latin typeface="Times New Roman" pitchFamily="18" charset="0"/>
                <a:cs typeface="Times New Roman" pitchFamily="18" charset="0"/>
              </a:rPr>
              <a:t>chợ</a:t>
            </a:r>
            <a:r>
              <a:rPr lang="en-US" sz="4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4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dirty="0" err="1" smtClean="0"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43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300" dirty="0" err="1" smtClean="0"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4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dirty="0" err="1" smtClean="0">
                <a:latin typeface="Times New Roman" pitchFamily="18" charset="0"/>
                <a:cs typeface="Times New Roman" pitchFamily="18" charset="0"/>
              </a:rPr>
              <a:t>mắm</a:t>
            </a:r>
            <a:r>
              <a:rPr lang="en-US" sz="43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300" dirty="0" err="1" smtClean="0"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4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dirty="0" err="1" smtClean="0"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4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dirty="0" err="1" smtClean="0">
                <a:latin typeface="Times New Roman" pitchFamily="18" charset="0"/>
                <a:cs typeface="Times New Roman" pitchFamily="18" charset="0"/>
              </a:rPr>
              <a:t>giỗ</a:t>
            </a:r>
            <a:r>
              <a:rPr lang="en-US" sz="4300" dirty="0" smtClean="0">
                <a:latin typeface="Times New Roman" pitchFamily="18" charset="0"/>
                <a:cs typeface="Times New Roman" pitchFamily="18" charset="0"/>
              </a:rPr>
              <a:t> cha con </a:t>
            </a:r>
            <a:r>
              <a:rPr lang="en-US" sz="4300" dirty="0" err="1" smtClean="0">
                <a:latin typeface="Times New Roman" pitchFamily="18" charset="0"/>
                <a:cs typeface="Times New Roman" pitchFamily="18" charset="0"/>
              </a:rPr>
              <a:t>Mèo</a:t>
            </a:r>
            <a:r>
              <a:rPr lang="en-US" sz="43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43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2590800" y="5486400"/>
            <a:ext cx="914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722739" y="4724400"/>
            <a:ext cx="914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52400"/>
            <a:ext cx="8458199" cy="31242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12610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37734" y="2967335"/>
            <a:ext cx="56685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Đọc</a:t>
            </a:r>
            <a:r>
              <a:rPr 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sách</a:t>
            </a:r>
            <a:r>
              <a:rPr 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giáo</a:t>
            </a:r>
            <a:r>
              <a:rPr 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khoa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38120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73174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trượt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1371600"/>
            <a:ext cx="8077200" cy="4953000"/>
          </a:xfrm>
        </p:spPr>
      </p:pic>
    </p:spTree>
    <p:extLst>
      <p:ext uri="{BB962C8B-B14F-4D97-AF65-F5344CB8AC3E}">
        <p14:creationId xmlns="" xmlns:p14="http://schemas.microsoft.com/office/powerpoint/2010/main" val="2762520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399" y="2967335"/>
            <a:ext cx="762000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Trò</a:t>
            </a:r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chơi</a:t>
            </a:r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 </a:t>
            </a:r>
            <a:r>
              <a:rPr lang="en-US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thi</a:t>
            </a:r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tìm</a:t>
            </a:r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từ</a:t>
            </a:r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có</a:t>
            </a:r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vần</a:t>
            </a:r>
            <a:endParaRPr lang="en-U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en-US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Uôt</a:t>
            </a:r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en-US" sz="5400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ươt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53585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762000"/>
            <a:ext cx="7848600" cy="5562600"/>
          </a:xfrm>
        </p:spPr>
      </p:pic>
      <p:sp>
        <p:nvSpPr>
          <p:cNvPr id="5" name="TextBox 4"/>
          <p:cNvSpPr txBox="1"/>
          <p:nvPr/>
        </p:nvSpPr>
        <p:spPr>
          <a:xfrm>
            <a:off x="1905000" y="2438400"/>
            <a:ext cx="5257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cac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52387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4040188" cy="955675"/>
          </a:xfrm>
        </p:spPr>
        <p:txBody>
          <a:bodyPr>
            <a:noAutofit/>
          </a:bodyPr>
          <a:lstStyle/>
          <a:p>
            <a:r>
              <a:rPr lang="en-US" sz="5400" dirty="0" smtClean="0"/>
              <a:t>  </a:t>
            </a:r>
            <a:r>
              <a:rPr lang="en-US" sz="5400" b="0" dirty="0" smtClean="0"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5400" b="0" dirty="0" err="1" smtClean="0">
                <a:latin typeface="Times New Roman" pitchFamily="18" charset="0"/>
                <a:cs typeface="Times New Roman" pitchFamily="18" charset="0"/>
              </a:rPr>
              <a:t>vịt</a:t>
            </a:r>
            <a:endParaRPr lang="en-US" sz="54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14065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latin typeface="Times New Roman" pitchFamily="18" charset="0"/>
                <a:cs typeface="Times New Roman" pitchFamily="18" charset="0"/>
              </a:rPr>
              <a:t>nghịt</a:t>
            </a:r>
            <a:endParaRPr lang="en-US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r>
              <a:rPr lang="en-US" sz="5400" b="0" dirty="0" err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5400" b="0" dirty="0" err="1" smtClean="0">
                <a:latin typeface="Times New Roman" pitchFamily="18" charset="0"/>
                <a:cs typeface="Times New Roman" pitchFamily="18" charset="0"/>
              </a:rPr>
              <a:t>hời</a:t>
            </a:r>
            <a:r>
              <a:rPr lang="en-US" sz="54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0" dirty="0" err="1" smtClean="0">
                <a:latin typeface="Times New Roman" pitchFamily="18" charset="0"/>
                <a:cs typeface="Times New Roman" pitchFamily="18" charset="0"/>
              </a:rPr>
              <a:t>tiết</a:t>
            </a:r>
            <a:endParaRPr lang="en-US" sz="54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28575" y="3682424"/>
            <a:ext cx="8686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on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cánh</a:t>
            </a:r>
            <a:endParaRPr lang="en-US" sz="4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bơi</a:t>
            </a:r>
            <a:endParaRPr lang="en-US" sz="4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ao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endParaRPr lang="en-US" sz="4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Đêm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đẻ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trứng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4400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    </a:t>
            </a:r>
            <a:r>
              <a:rPr lang="en-US" sz="5400" dirty="0" err="1" smtClean="0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endParaRPr lang="en-US" sz="5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31268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983803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447794" y="914400"/>
            <a:ext cx="204800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uôt</a:t>
            </a:r>
            <a:endParaRPr lang="en-US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219200" y="5874603"/>
            <a:ext cx="35052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4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4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huột</a:t>
            </a:r>
            <a:r>
              <a:rPr lang="en-US" sz="4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nhắt</a:t>
            </a:r>
            <a:endParaRPr lang="en-US" sz="4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932708" y="1828800"/>
            <a:ext cx="256309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5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uột</a:t>
            </a:r>
            <a:endParaRPr lang="en-US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101410" y="990600"/>
            <a:ext cx="121379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ươt</a:t>
            </a:r>
            <a:endParaRPr lang="en-US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562600" y="1905000"/>
            <a:ext cx="2514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5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ướt</a:t>
            </a:r>
            <a:endParaRPr lang="en-US" sz="5400" dirty="0"/>
          </a:p>
        </p:txBody>
      </p:sp>
      <p:sp>
        <p:nvSpPr>
          <p:cNvPr id="18" name="Rectangle 17"/>
          <p:cNvSpPr/>
          <p:nvPr/>
        </p:nvSpPr>
        <p:spPr>
          <a:xfrm>
            <a:off x="5257800" y="5874603"/>
            <a:ext cx="3276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lướt</a:t>
            </a:r>
            <a:r>
              <a:rPr lang="en-US" sz="4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ván</a:t>
            </a:r>
            <a:endParaRPr lang="en-US" sz="4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5706" y="3048000"/>
            <a:ext cx="3807293" cy="2828330"/>
          </a:xfrm>
          <a:prstGeom prst="rect">
            <a:avLst/>
          </a:prstGeom>
        </p:spPr>
      </p:pic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1" y="3048001"/>
            <a:ext cx="3886200" cy="2828330"/>
          </a:xfrm>
        </p:spPr>
      </p:pic>
    </p:spTree>
    <p:extLst>
      <p:ext uri="{BB962C8B-B14F-4D97-AF65-F5344CB8AC3E}">
        <p14:creationId xmlns="" xmlns:p14="http://schemas.microsoft.com/office/powerpoint/2010/main" val="909074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398444" y="2967335"/>
            <a:ext cx="23471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Giải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lao</a:t>
            </a:r>
            <a:endParaRPr 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50626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6600" dirty="0" err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6600" dirty="0" err="1" smtClean="0">
                <a:latin typeface="Times New Roman" pitchFamily="18" charset="0"/>
                <a:cs typeface="Times New Roman" pitchFamily="18" charset="0"/>
              </a:rPr>
              <a:t>rắng</a:t>
            </a:r>
            <a:r>
              <a:rPr lang="en-US" sz="6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 smtClean="0">
                <a:latin typeface="Times New Roman" pitchFamily="18" charset="0"/>
                <a:cs typeface="Times New Roman" pitchFamily="18" charset="0"/>
              </a:rPr>
              <a:t>muốt</a:t>
            </a:r>
            <a:endParaRPr lang="en-US" sz="6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953000" y="3309504"/>
            <a:ext cx="13716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910234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22" y="533400"/>
            <a:ext cx="8046156" cy="6096000"/>
          </a:xfrm>
        </p:spPr>
      </p:pic>
    </p:spTree>
    <p:extLst>
      <p:ext uri="{BB962C8B-B14F-4D97-AF65-F5344CB8AC3E}">
        <p14:creationId xmlns="" xmlns:p14="http://schemas.microsoft.com/office/powerpoint/2010/main" val="2576617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6000" dirty="0" err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6000" dirty="0" err="1" smtClean="0">
                <a:latin typeface="Times New Roman" pitchFamily="18" charset="0"/>
                <a:cs typeface="Times New Roman" pitchFamily="18" charset="0"/>
              </a:rPr>
              <a:t>uốt</a:t>
            </a: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latin typeface="Times New Roman" pitchFamily="18" charset="0"/>
                <a:cs typeface="Times New Roman" pitchFamily="18" charset="0"/>
              </a:rPr>
              <a:t>lúa</a:t>
            </a:r>
            <a:endParaRPr lang="en-US" sz="6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505200" y="3311238"/>
            <a:ext cx="1066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013096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</TotalTime>
  <Words>171</Words>
  <Application>Microsoft Office PowerPoint</Application>
  <PresentationFormat>On-screen Show (4:3)</PresentationFormat>
  <Paragraphs>49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TRƯỜNG TIỂU HỌC CỔ BI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Chơi cầu trượt</vt:lpstr>
      <vt:lpstr>Slide 21</vt:lpstr>
      <vt:lpstr>Slide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TRƯỜNG TIỂU HỌC TAM HƯNG</dc:title>
  <dc:creator>viettelstore</dc:creator>
  <cp:lastModifiedBy>c1</cp:lastModifiedBy>
  <cp:revision>41</cp:revision>
  <dcterms:created xsi:type="dcterms:W3CDTF">2017-12-12T05:30:37Z</dcterms:created>
  <dcterms:modified xsi:type="dcterms:W3CDTF">2019-12-17T04:56:24Z</dcterms:modified>
</cp:coreProperties>
</file>